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65" r:id="rId5"/>
    <p:sldId id="263" r:id="rId6"/>
    <p:sldId id="264" r:id="rId7"/>
    <p:sldId id="262" r:id="rId8"/>
  </p:sldIdLst>
  <p:sldSz cx="12192000" cy="6858000"/>
  <p:notesSz cx="6858000" cy="9144000"/>
  <p:embeddedFontLst>
    <p:embeddedFont>
      <p:font typeface="TH SarabunPSK" panose="020B0500040200020003" pitchFamily="34" charset="-34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2B75"/>
    <a:srgbClr val="132A77"/>
    <a:srgbClr val="DE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24F6-13EC-4CF7-B642-D313C2C52913}" type="datetimeFigureOut">
              <a:rPr lang="th-TH" smtClean="0"/>
              <a:t>12/03/62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9EE8-7ED7-4E80-88F9-99C77DE155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90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AAA-6501-49D8-A12D-3856F041D712}" type="datetime1">
              <a:rPr lang="th-TH" smtClean="0"/>
              <a:t>12/03/62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884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000" b="1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67B4-00F9-4319-BD87-E668F0D12DA1}" type="datetime1">
              <a:rPr lang="th-TH" smtClean="0"/>
              <a:t>12/03/62</a:t>
            </a:fld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672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077B-A5F9-4A6D-BE9F-953E7EE37C63}" type="datetime1">
              <a:rPr lang="th-TH" smtClean="0"/>
              <a:t>12/03/62</a:t>
            </a:fld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598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000" b="1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12/03/62</a:t>
            </a:fld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83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2D8D-DAA0-4748-8F55-EB69E5193803}" type="datetime1">
              <a:rPr lang="th-TH" smtClean="0"/>
              <a:t>12/03/62</a:t>
            </a:fld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464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000" b="1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dirty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9C0A-8D1E-4391-9F1B-3348A16A411E}" type="datetime1">
              <a:rPr lang="th-TH" smtClean="0"/>
              <a:t>12/03/62</a:t>
            </a:fld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47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7000" b="1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AE7A-47B7-492F-B9D8-DC263F687E92}" type="datetime1">
              <a:rPr lang="th-TH" smtClean="0"/>
              <a:t>12/03/62</a:t>
            </a:fld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ท้ายกระดาษ 4"/>
          <p:cNvSpPr>
            <a:spLocks noGrp="1"/>
          </p:cNvSpPr>
          <p:nvPr>
            <p:ph type="ftr" sz="quarter" idx="1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924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000" b="1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D31-3E44-4C67-8250-A32BA29B113D}" type="datetime1">
              <a:rPr lang="th-TH" smtClean="0"/>
              <a:t>12/03/62</a:t>
            </a:fld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221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4AFC-AFFE-448B-A50E-1E9634EFAB33}" type="datetime1">
              <a:rPr lang="th-TH" smtClean="0"/>
              <a:t>12/03/62</a:t>
            </a:fld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459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DA66B-E04B-4EDB-8C6C-1C774B993ABC}" type="datetime1">
              <a:rPr lang="th-TH" smtClean="0"/>
              <a:t>12/03/62</a:t>
            </a:fld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654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E3CF-4B65-4E3F-96FA-B038FDB930FB}" type="datetime1">
              <a:rPr lang="th-TH" smtClean="0"/>
              <a:t>12/03/62</a:t>
            </a:fld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676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D3EF-087D-4D8D-81AC-02293A6C668A}" type="datetime1">
              <a:rPr lang="th-TH" smtClean="0"/>
              <a:t>12/03/62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www.srn2.ac.th</a:t>
            </a:r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42556" y="486889"/>
            <a:ext cx="9749641" cy="3621973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th-TH" sz="13000" b="1" dirty="0" smtClean="0">
                <a:solidFill>
                  <a:srgbClr val="162B75"/>
                </a:solidFill>
                <a:latin typeface="TH SarabunPSK" pitchFamily="34" charset="-34"/>
              </a:rPr>
              <a:t>หัวข้อหลักที่นำเสนอ</a:t>
            </a:r>
            <a:br>
              <a:rPr lang="th-TH" sz="13000" b="1" dirty="0" smtClean="0">
                <a:solidFill>
                  <a:srgbClr val="162B75"/>
                </a:solidFill>
                <a:latin typeface="TH SarabunPSK" pitchFamily="34" charset="-34"/>
              </a:rPr>
            </a:br>
            <a:endParaRPr lang="th-TH" sz="13000" b="1" dirty="0">
              <a:solidFill>
                <a:srgbClr val="162B75"/>
              </a:solidFill>
              <a:latin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636335" y="5576177"/>
            <a:ext cx="3601104" cy="662571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ชื่อ-นามสกุล</a:t>
            </a:r>
            <a:endParaRPr lang="th-TH" sz="5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 flipH="1">
            <a:off x="8619937" y="5576177"/>
            <a:ext cx="3302000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วัน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/ </a:t>
            </a:r>
            <a:r>
              <a:rPr lang="th-TH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เดือน</a:t>
            </a:r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/ </a:t>
            </a:r>
            <a:r>
              <a:rPr lang="th-TH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ปี</a:t>
            </a:r>
            <a:endParaRPr lang="th-TH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 flipH="1">
            <a:off x="7939217" y="5291434"/>
            <a:ext cx="1280160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</a:t>
            </a:r>
            <a:endParaRPr lang="th-TH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857460" y="5512379"/>
            <a:ext cx="0" cy="66257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ชื่อเรื่องรอง 2"/>
          <p:cNvSpPr txBox="1">
            <a:spLocks/>
          </p:cNvSpPr>
          <p:nvPr/>
        </p:nvSpPr>
        <p:spPr>
          <a:xfrm flipH="1">
            <a:off x="3264234" y="5294972"/>
            <a:ext cx="2126465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 BY</a:t>
            </a:r>
            <a:endParaRPr lang="th-TH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14" y="418290"/>
            <a:ext cx="10515600" cy="1325563"/>
          </a:xfrm>
        </p:spPr>
        <p:txBody>
          <a:bodyPr>
            <a:normAutofit/>
          </a:bodyPr>
          <a:lstStyle/>
          <a:p>
            <a:r>
              <a:rPr lang="th-TH" sz="7000" b="1" dirty="0" smtClean="0">
                <a:solidFill>
                  <a:srgbClr val="132A77"/>
                </a:solidFill>
              </a:rPr>
              <a:t>หัวข้อ + รูปภาพ</a:t>
            </a:r>
            <a:endParaRPr lang="th-TH" sz="7000" b="1" dirty="0">
              <a:solidFill>
                <a:srgbClr val="132A7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2084"/>
            <a:ext cx="5181600" cy="4124879"/>
          </a:xfrm>
        </p:spPr>
        <p:txBody>
          <a:bodyPr>
            <a:noAutofit/>
          </a:bodyPr>
          <a:lstStyle/>
          <a:p>
            <a:r>
              <a:rPr lang="th-TH" sz="3400" dirty="0" smtClean="0"/>
              <a:t>ข้อความ</a:t>
            </a:r>
            <a:r>
              <a:rPr lang="en-US" sz="3400" dirty="0" smtClean="0"/>
              <a:t> </a:t>
            </a:r>
            <a:r>
              <a:rPr lang="en-US" sz="3400" dirty="0"/>
              <a:t>1</a:t>
            </a:r>
          </a:p>
          <a:p>
            <a:r>
              <a:rPr lang="th-TH" sz="3400" dirty="0"/>
              <a:t>ข้อความ</a:t>
            </a:r>
            <a:r>
              <a:rPr lang="en-US" sz="3400" dirty="0"/>
              <a:t> 2</a:t>
            </a:r>
          </a:p>
          <a:p>
            <a:r>
              <a:rPr lang="th-TH" sz="3400" dirty="0"/>
              <a:t>ข้อความ</a:t>
            </a:r>
            <a:r>
              <a:rPr lang="en-US" sz="3400" dirty="0"/>
              <a:t> 3</a:t>
            </a:r>
          </a:p>
          <a:p>
            <a:r>
              <a:rPr lang="th-TH" sz="3400" dirty="0"/>
              <a:t>ข้อความ</a:t>
            </a:r>
            <a:r>
              <a:rPr lang="en-US" sz="3400" dirty="0"/>
              <a:t> 4</a:t>
            </a:r>
          </a:p>
          <a:p>
            <a:r>
              <a:rPr lang="th-TH" sz="3400" dirty="0"/>
              <a:t>ข้อความ</a:t>
            </a:r>
            <a:r>
              <a:rPr lang="en-US" sz="3400" dirty="0"/>
              <a:t> 5</a:t>
            </a:r>
          </a:p>
          <a:p>
            <a:r>
              <a:rPr lang="th-TH" sz="3400" dirty="0"/>
              <a:t>ข้อความ</a:t>
            </a:r>
            <a:r>
              <a:rPr lang="en-US" sz="3400" dirty="0"/>
              <a:t> 6</a:t>
            </a:r>
          </a:p>
          <a:p>
            <a:r>
              <a:rPr lang="th-TH" sz="3400" dirty="0"/>
              <a:t>ข้อความ</a:t>
            </a:r>
            <a:r>
              <a:rPr lang="en-US" sz="3400" dirty="0"/>
              <a:t> 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2084"/>
            <a:ext cx="5181600" cy="4124879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F1-1EA9-4862-85AD-9D2E2F9F6A31}" type="datetime1">
              <a:rPr lang="th-TH" smtClean="0"/>
              <a:t>12/03/62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2</a:t>
            </a:fld>
            <a:endParaRPr lang="th-TH"/>
          </a:p>
        </p:txBody>
      </p:sp>
      <p:sp>
        <p:nvSpPr>
          <p:cNvPr id="8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</p:spPr>
        <p:txBody>
          <a:bodyPr/>
          <a:lstStyle/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74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825" y="365125"/>
            <a:ext cx="10694581" cy="1325563"/>
          </a:xfrm>
        </p:spPr>
        <p:txBody>
          <a:bodyPr>
            <a:normAutofit/>
          </a:bodyPr>
          <a:lstStyle/>
          <a:p>
            <a:r>
              <a:rPr lang="th-TH" sz="7000" b="1" dirty="0" smtClean="0">
                <a:solidFill>
                  <a:srgbClr val="132A77"/>
                </a:solidFill>
              </a:rPr>
              <a:t>หัวข้อ+ข้อความ</a:t>
            </a:r>
            <a:endParaRPr lang="th-TH" sz="7000" b="1" dirty="0">
              <a:solidFill>
                <a:srgbClr val="132A7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83981"/>
            <a:ext cx="10515600" cy="4092982"/>
          </a:xfrm>
        </p:spPr>
        <p:txBody>
          <a:bodyPr>
            <a:noAutofit/>
          </a:bodyPr>
          <a:lstStyle/>
          <a:p>
            <a:r>
              <a:rPr lang="en-US" sz="3400" dirty="0"/>
              <a:t>Text 1</a:t>
            </a:r>
          </a:p>
          <a:p>
            <a:r>
              <a:rPr lang="en-US" sz="3400" dirty="0"/>
              <a:t>Text 2</a:t>
            </a:r>
          </a:p>
          <a:p>
            <a:r>
              <a:rPr lang="en-US" sz="3400" dirty="0"/>
              <a:t>Text 3</a:t>
            </a:r>
          </a:p>
          <a:p>
            <a:r>
              <a:rPr lang="en-US" sz="3400" dirty="0"/>
              <a:t>Text 4</a:t>
            </a:r>
          </a:p>
          <a:p>
            <a:r>
              <a:rPr lang="en-US" sz="3400" dirty="0"/>
              <a:t>Text 5</a:t>
            </a:r>
          </a:p>
          <a:p>
            <a:r>
              <a:rPr lang="en-US" sz="3400" dirty="0"/>
              <a:t>Text 6</a:t>
            </a:r>
          </a:p>
          <a:p>
            <a:r>
              <a:rPr lang="en-US" sz="3400" dirty="0"/>
              <a:t>Text 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C194-64FA-4BFA-A6D9-582E3D009A71}" type="datetime1">
              <a:rPr lang="th-TH" smtClean="0"/>
              <a:t>12/03/62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3</a:t>
            </a:fld>
            <a:endParaRPr lang="th-TH"/>
          </a:p>
        </p:txBody>
      </p:sp>
      <p:sp>
        <p:nvSpPr>
          <p:cNvPr id="7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</p:spPr>
        <p:txBody>
          <a:bodyPr/>
          <a:lstStyle/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31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132A77"/>
                </a:solidFill>
              </a:rPr>
              <a:t>เฉพาะหัวข้อ</a:t>
            </a:r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3D31-3E44-4C67-8250-A32BA29B113D}" type="datetime1">
              <a:rPr lang="th-TH" smtClean="0"/>
              <a:t>12/03/62</a:t>
            </a:fld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4</a:t>
            </a:fld>
            <a:endParaRPr lang="th-TH"/>
          </a:p>
        </p:txBody>
      </p:sp>
      <p:sp>
        <p:nvSpPr>
          <p:cNvPr id="6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</p:spPr>
        <p:txBody>
          <a:bodyPr/>
          <a:lstStyle/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67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132A77"/>
                </a:solidFill>
              </a:rPr>
              <a:t>หัวข้อ + </a:t>
            </a:r>
            <a:r>
              <a:rPr lang="th-TH" b="1" dirty="0" smtClean="0">
                <a:solidFill>
                  <a:srgbClr val="132A77"/>
                </a:solidFill>
              </a:rPr>
              <a:t>เนื้อหา 1 ส่วน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7779-3299-45B2-B090-09B2A9231EE5}" type="datetime1">
              <a:rPr lang="th-TH" smtClean="0"/>
              <a:t>12/03/62</a:t>
            </a:fld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5</a:t>
            </a:fld>
            <a:endParaRPr lang="th-TH"/>
          </a:p>
        </p:txBody>
      </p:sp>
      <p:sp>
        <p:nvSpPr>
          <p:cNvPr id="7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</p:spPr>
        <p:txBody>
          <a:bodyPr/>
          <a:lstStyle/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15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132A77"/>
                </a:solidFill>
              </a:rPr>
              <a:t>หัวข้อ + </a:t>
            </a:r>
            <a:r>
              <a:rPr lang="th-TH" b="1" dirty="0" smtClean="0">
                <a:solidFill>
                  <a:srgbClr val="132A77"/>
                </a:solidFill>
              </a:rPr>
              <a:t>เนื้อหา 2 ส่วน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9C0A-8D1E-4391-9F1B-3348A16A411E}" type="datetime1">
              <a:rPr lang="th-TH" smtClean="0"/>
              <a:t>12/03/62</a:t>
            </a:fld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6</a:t>
            </a:fld>
            <a:endParaRPr lang="th-TH"/>
          </a:p>
        </p:txBody>
      </p:sp>
      <p:sp>
        <p:nvSpPr>
          <p:cNvPr id="8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</p:spPr>
        <p:txBody>
          <a:bodyPr/>
          <a:lstStyle/>
          <a:p>
            <a:r>
              <a:rPr lang="en-US" dirty="0" smtClean="0"/>
              <a:t>www.srn2.ac.th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82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14" y="418290"/>
            <a:ext cx="10515600" cy="1325563"/>
          </a:xfrm>
        </p:spPr>
        <p:txBody>
          <a:bodyPr>
            <a:normAutofit/>
          </a:bodyPr>
          <a:lstStyle/>
          <a:p>
            <a:r>
              <a:rPr lang="th-TH" sz="7000" b="1" dirty="0" smtClean="0">
                <a:solidFill>
                  <a:srgbClr val="132A77"/>
                </a:solidFill>
              </a:rPr>
              <a:t>รูปภาพสำหรับตกแต่งเจาะพื้นหลัง</a:t>
            </a:r>
            <a:endParaRPr lang="th-TH" sz="7000" b="1" dirty="0">
              <a:solidFill>
                <a:srgbClr val="132A77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F1-1EA9-4862-85AD-9D2E2F9F6A31}" type="datetime1">
              <a:rPr lang="th-TH" smtClean="0"/>
              <a:t>12/03/62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7</a:t>
            </a:fld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12" y="4616793"/>
            <a:ext cx="1971934" cy="170545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02787"/>
            <a:ext cx="1809997" cy="156540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46" y="2057487"/>
            <a:ext cx="1631125" cy="1410703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21" y="1902787"/>
            <a:ext cx="1824088" cy="157759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86" y="4619826"/>
            <a:ext cx="1968427" cy="170242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12" y="4642770"/>
            <a:ext cx="1900501" cy="1643677"/>
          </a:xfrm>
          <a:prstGeom prst="rect">
            <a:avLst/>
          </a:prstGeom>
        </p:spPr>
      </p:pic>
      <p:sp>
        <p:nvSpPr>
          <p:cNvPr id="16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038600" y="6519677"/>
            <a:ext cx="4114800" cy="365125"/>
          </a:xfrm>
        </p:spPr>
        <p:txBody>
          <a:bodyPr/>
          <a:lstStyle/>
          <a:p>
            <a:r>
              <a:rPr lang="en-US" dirty="0" smtClean="0"/>
              <a:t>www.srn2.ac.th</a:t>
            </a:r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09" y="2906246"/>
            <a:ext cx="2828863" cy="2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Custom 21">
      <a:dk1>
        <a:srgbClr val="162B75"/>
      </a:dk1>
      <a:lt1>
        <a:srgbClr val="162B7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85</Words>
  <Application>Microsoft Office PowerPoint</Application>
  <PresentationFormat>แบบจอกว้าง</PresentationFormat>
  <Paragraphs>43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TH SarabunPSK</vt:lpstr>
      <vt:lpstr>Calibri</vt:lpstr>
      <vt:lpstr>Arial</vt:lpstr>
      <vt:lpstr>Cordia New</vt:lpstr>
      <vt:lpstr>ธีมของ Office</vt:lpstr>
      <vt:lpstr>หัวข้อหลักที่นำเสนอ </vt:lpstr>
      <vt:lpstr>หัวข้อ + รูปภาพ</vt:lpstr>
      <vt:lpstr>หัวข้อ+ข้อความ</vt:lpstr>
      <vt:lpstr>เฉพาะหัวข้อ</vt:lpstr>
      <vt:lpstr>หัวข้อ + เนื้อหา 1 ส่วน</vt:lpstr>
      <vt:lpstr>หัวข้อ + เนื้อหา 2 ส่วน</vt:lpstr>
      <vt:lpstr>รูปภาพสำหรับตกแต่งเจาะพื้นหลัง</vt:lpstr>
    </vt:vector>
  </TitlesOfParts>
  <Company>ARIT@RMUTT</Company>
  <LinksUpToDate>false</LinksUpToDate>
  <SharedDoc>false</SharedDoc>
  <HyperlinkBase>http://www.rmutt.ac.th/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PowerPoint-RMUTT</dc:title>
  <dc:subject>เทมเพลต PowerPoint มทร.ธัญบุรี</dc:subject>
  <dc:creator>http://www.rmutt.ac.th/, Jatuporn Panjoi</dc:creator>
  <cp:keywords>Template ppt, Template RMUTT,  PowerPoint,rajamangala university of technology thanyaburi</cp:keywords>
  <cp:lastModifiedBy>GGG</cp:lastModifiedBy>
  <cp:revision>35</cp:revision>
  <dcterms:created xsi:type="dcterms:W3CDTF">2013-07-06T12:19:18Z</dcterms:created>
  <dcterms:modified xsi:type="dcterms:W3CDTF">2019-03-12T02:17:19Z</dcterms:modified>
</cp:coreProperties>
</file>